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1" r:id="rId61"/>
    <p:sldId id="302" r:id="rId62"/>
    <p:sldId id="270" r:id="rId63"/>
    <p:sldId id="298" r:id="rId64"/>
  </p:sldIdLst>
  <p:sldSz cx="12192000" cy="6858000"/>
  <p:notesSz cx="6735763" cy="9866313"/>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showGuides="1">
      <p:cViewPr varScale="1">
        <p:scale>
          <a:sx n="74" d="100"/>
          <a:sy n="74" d="100"/>
        </p:scale>
        <p:origin x="-570"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6.xml"/><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US"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algn="ctr"/>
            <a:r>
              <a:rPr lang="en-US"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xEl>
                                              <p:pRg st="22" end="22"/>
                                            </p:txEl>
                                          </p:spTgt>
                                        </p:tgtEl>
                                        <p:attrNameLst>
                                          <p:attrName>style.visibility</p:attrName>
                                        </p:attrNameLst>
                                      </p:cBhvr>
                                      <p:to>
                                        <p:strVal val="visible"/>
                                      </p:to>
                                    </p:set>
                                    <p:animEffect transition="in" filter="fade">
                                      <p:cBhvr>
                                        <p:cTn id="15" dur="1000"/>
                                        <p:tgtEl>
                                          <p:spTgt spid="6">
                                            <p:txEl>
                                              <p:pRg st="22" end="22"/>
                                            </p:txEl>
                                          </p:spTgt>
                                        </p:tgtEl>
                                      </p:cBhvr>
                                    </p:animEffect>
                                    <p:anim calcmode="lin" valueType="num">
                                      <p:cBhvr>
                                        <p:cTn id="16" dur="1000" fill="hold"/>
                                        <p:tgtEl>
                                          <p:spTgt spid="6">
                                            <p:txEl>
                                              <p:pRg st="22" end="22"/>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3916" y="612296"/>
            <a:ext cx="8087854" cy="5582429"/>
          </a:xfrm>
          <a:prstGeom prst="rect">
            <a:avLst/>
          </a:prstGeom>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447762"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95492"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4975" y="1223734"/>
            <a:ext cx="3357411" cy="416925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2936" y="1106184"/>
            <a:ext cx="5673352" cy="4440694"/>
          </a:xfrm>
          <a:prstGeom prst="rect">
            <a:avLst/>
          </a:prstGeom>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42" presetClass="entr" presetSubtype="0" fill="hold" grpId="0"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844564"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60881933"/>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23/12/2016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1302</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1000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Limitation &amp;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Lessons 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2197</TotalTime>
  <Words>2380</Words>
  <Application>Microsoft Office PowerPoint</Application>
  <PresentationFormat>Custom</PresentationFormat>
  <Paragraphs>753</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black_snow_055</cp:lastModifiedBy>
  <cp:revision>382</cp:revision>
  <cp:lastPrinted>2016-12-13T11:14:45Z</cp:lastPrinted>
  <dcterms:created xsi:type="dcterms:W3CDTF">2016-11-02T19:55:03Z</dcterms:created>
  <dcterms:modified xsi:type="dcterms:W3CDTF">2016-12-22T08:41:15Z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